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7559675" cy="10691813"/>
  <p:notesSz cx="6888163" cy="96710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C4D5"/>
    <a:srgbClr val="E57443"/>
    <a:srgbClr val="7BBB42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44" d="100"/>
          <a:sy n="44" d="100"/>
        </p:scale>
        <p:origin x="235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17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07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997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782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02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24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25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99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31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15183-0F85-2147-A908-07A3FABEA7C8}" type="datetimeFigureOut">
              <a:rPr lang="en-US" smtClean="0"/>
              <a:t>4/30/2021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9B9D2-4EDF-3B4B-BA65-4471598D3C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1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3A94114-E703-4043-BE12-6CD2F4BADE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546"/>
            <a:ext cx="7559675" cy="1061072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CFD08A5-3C0D-4F06-82D5-B1DDF59612D0}"/>
              </a:ext>
            </a:extLst>
          </p:cNvPr>
          <p:cNvSpPr txBox="1"/>
          <p:nvPr/>
        </p:nvSpPr>
        <p:spPr>
          <a:xfrm>
            <a:off x="1091065" y="3243943"/>
            <a:ext cx="415834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b="1" dirty="0"/>
          </a:p>
          <a:p>
            <a:pPr algn="ctr"/>
            <a:r>
              <a:rPr lang="en-GB" b="1" dirty="0"/>
              <a:t>HELP TO KEEP NORTH MARSTON CLEAN OF LITTER!</a:t>
            </a:r>
          </a:p>
          <a:p>
            <a:pPr algn="ctr"/>
            <a:endParaRPr lang="en-GB" b="1" dirty="0"/>
          </a:p>
          <a:p>
            <a:pPr algn="ctr"/>
            <a:r>
              <a:rPr lang="en-GB" b="1">
                <a:solidFill>
                  <a:srgbClr val="FF0000"/>
                </a:solidFill>
              </a:rPr>
              <a:t>SATURDAY 5</a:t>
            </a:r>
            <a:r>
              <a:rPr lang="en-GB" b="1" baseline="30000">
                <a:solidFill>
                  <a:srgbClr val="FF0000"/>
                </a:solidFill>
              </a:rPr>
              <a:t>TH</a:t>
            </a:r>
            <a:r>
              <a:rPr lang="en-GB" b="1">
                <a:solidFill>
                  <a:srgbClr val="FF0000"/>
                </a:solidFill>
              </a:rPr>
              <a:t> </a:t>
            </a:r>
            <a:r>
              <a:rPr lang="en-GB" b="1" dirty="0">
                <a:solidFill>
                  <a:srgbClr val="FF0000"/>
                </a:solidFill>
              </a:rPr>
              <a:t>JUNE </a:t>
            </a:r>
            <a:r>
              <a:rPr lang="en-GB" b="1" dirty="0"/>
              <a:t>	</a:t>
            </a:r>
            <a:r>
              <a:rPr lang="en-GB" b="1" dirty="0">
                <a:solidFill>
                  <a:srgbClr val="FF0000"/>
                </a:solidFill>
              </a:rPr>
              <a:t>9.30 – 11.30 AM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COFFEE AND CAKE AFTERWARDS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MEET AT THE VILLAGE HALL WITH YOUR GARDENING GLOVES. LITTER PICKS &amp; OTHER EQUIPMENT WILL BE PROVIDED.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SEE YOU THERE!</a:t>
            </a:r>
          </a:p>
          <a:p>
            <a:pPr algn="ctr"/>
            <a:endParaRPr lang="en-GB" b="1" dirty="0"/>
          </a:p>
          <a:p>
            <a:pPr algn="ctr"/>
            <a:endParaRPr lang="en-GB" b="1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BE8D572-F9E9-4713-A4BC-F129D7C34F8C}"/>
              </a:ext>
            </a:extLst>
          </p:cNvPr>
          <p:cNvSpPr txBox="1"/>
          <p:nvPr/>
        </p:nvSpPr>
        <p:spPr>
          <a:xfrm>
            <a:off x="1918379" y="2852449"/>
            <a:ext cx="3722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</a:rPr>
              <a:t>GREAT BRITISH SPRING CLEAN </a:t>
            </a:r>
          </a:p>
        </p:txBody>
      </p:sp>
    </p:spTree>
    <p:extLst>
      <p:ext uri="{BB962C8B-B14F-4D97-AF65-F5344CB8AC3E}">
        <p14:creationId xmlns:p14="http://schemas.microsoft.com/office/powerpoint/2010/main" val="960750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B05D733-E682-1E4C-BB10-E10038E3F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546"/>
            <a:ext cx="7559675" cy="1061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614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6712" y="357674"/>
            <a:ext cx="6963727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sz="3200" b="1" dirty="0">
                <a:solidFill>
                  <a:srgbClr val="7BBB42"/>
                </a:solidFill>
                <a:latin typeface="Arial" panose="020B0604020202020204" pitchFamily="34" charset="0"/>
              </a:rPr>
              <a:t>GREAT BRITISH SPRING CLEAN</a:t>
            </a:r>
          </a:p>
          <a:p>
            <a:pPr algn="ctr" fontAlgn="base"/>
            <a:r>
              <a:rPr lang="en-US" sz="2400" b="1" dirty="0">
                <a:solidFill>
                  <a:srgbClr val="7BBB42"/>
                </a:solidFill>
                <a:latin typeface="Arial" panose="020B0604020202020204" pitchFamily="34" charset="0"/>
              </a:rPr>
              <a:t>EMPTY BELLY POSTERS</a:t>
            </a:r>
          </a:p>
          <a:p>
            <a:pPr algn="ctr" fontAlgn="base"/>
            <a:r>
              <a:rPr lang="en-US" sz="1400" b="1" dirty="0">
                <a:solidFill>
                  <a:srgbClr val="68C4D5"/>
                </a:solidFill>
                <a:latin typeface="Arial" panose="020B0604020202020204" pitchFamily="34" charset="0"/>
              </a:rPr>
              <a:t>#</a:t>
            </a:r>
            <a:r>
              <a:rPr lang="en-US" sz="1400" b="1" dirty="0" err="1">
                <a:solidFill>
                  <a:srgbClr val="68C4D5"/>
                </a:solidFill>
                <a:latin typeface="Arial" panose="020B0604020202020204" pitchFamily="34" charset="0"/>
              </a:rPr>
              <a:t>GBSpringClean</a:t>
            </a:r>
            <a:r>
              <a:rPr lang="en-US" sz="1400" b="1" dirty="0">
                <a:solidFill>
                  <a:srgbClr val="68C4D5"/>
                </a:solidFill>
                <a:latin typeface="Arial" panose="020B0604020202020204" pitchFamily="34" charset="0"/>
              </a:rPr>
              <a:t> #</a:t>
            </a:r>
            <a:r>
              <a:rPr lang="en-US" sz="1400" b="1" dirty="0" err="1">
                <a:solidFill>
                  <a:srgbClr val="68C4D5"/>
                </a:solidFill>
                <a:latin typeface="Arial" panose="020B0604020202020204" pitchFamily="34" charset="0"/>
              </a:rPr>
              <a:t>MillionMileMission</a:t>
            </a:r>
            <a:endParaRPr lang="en-US" sz="1400" dirty="0">
              <a:solidFill>
                <a:srgbClr val="68C4D5"/>
              </a:solidFill>
              <a:latin typeface="Segoe UI" panose="020B0502040204020203" pitchFamily="34" charset="0"/>
            </a:endParaRPr>
          </a:p>
          <a:p>
            <a:pPr algn="ctr" fontAlgn="base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​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ctr" fontAlgn="base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We have created some posters for you to use to promote the Great British Spring Clean and support the clean-ups in your community.</a:t>
            </a:r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  <a:p>
            <a:pPr algn="ctr" fontAlgn="base"/>
            <a:endParaRPr lang="en-US" dirty="0">
              <a:solidFill>
                <a:srgbClr val="000000"/>
              </a:solidFill>
              <a:latin typeface="Segoe UI" panose="020B0502040204020203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6712" y="2944456"/>
            <a:ext cx="6658927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b="1" dirty="0">
                <a:solidFill>
                  <a:srgbClr val="68C4D5"/>
                </a:solidFill>
                <a:latin typeface="Arial" panose="020B0604020202020204" pitchFamily="34" charset="0"/>
              </a:rPr>
              <a:t>Instructions for PowerPoint editing:</a:t>
            </a: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Create a text box and place it in the center of the empty space on your desired poster.</a:t>
            </a: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Write, format and resize your text to fit.</a:t>
            </a: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Once you’re happy with your finished poster, click and drag over the entire poster area to select it.</a:t>
            </a:r>
          </a:p>
          <a:p>
            <a:pPr marL="342900" indent="-342900" fontAlgn="base">
              <a:buAutoNum type="arabicPeriod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Right click, and save your picture as a JPEG.</a:t>
            </a:r>
          </a:p>
          <a:p>
            <a:pPr marL="342900" indent="-342900" fontAlgn="base">
              <a:buAutoNum type="arabicPeriod"/>
            </a:pPr>
            <a:endParaRPr lang="en-US" sz="105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fontAlgn="base"/>
            <a:r>
              <a:rPr lang="en-US" b="1" dirty="0">
                <a:solidFill>
                  <a:srgbClr val="68C4D5"/>
                </a:solidFill>
                <a:latin typeface="Arial" panose="020B0604020202020204" pitchFamily="34" charset="0"/>
              </a:rPr>
              <a:t>Examples:</a:t>
            </a:r>
          </a:p>
          <a:p>
            <a:pPr marL="342900" indent="-342900" fontAlgn="base">
              <a:buAutoNum type="arabicPeriod"/>
            </a:pPr>
            <a:endParaRPr lang="en-US" b="1" dirty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51" y="5497941"/>
            <a:ext cx="3585885" cy="50289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60" y="5497941"/>
            <a:ext cx="3585885" cy="502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046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151</Words>
  <Application>Microsoft Office PowerPoint</Application>
  <PresentationFormat>Custom</PresentationFormat>
  <Paragraphs>25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rachel callander</cp:lastModifiedBy>
  <cp:revision>11</cp:revision>
  <cp:lastPrinted>2021-04-30T16:36:12Z</cp:lastPrinted>
  <dcterms:created xsi:type="dcterms:W3CDTF">2021-04-14T07:57:22Z</dcterms:created>
  <dcterms:modified xsi:type="dcterms:W3CDTF">2021-04-30T16:37:36Z</dcterms:modified>
</cp:coreProperties>
</file>